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Users/hamamotoryuuta/Documents/timewell-prd-md/output/workspace/warp-slides/slide-01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0362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Users/hamamotoryuuta/Documents/timewell-prd-md/output/workspace/warp-slides/slide-1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0362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03920" y="4754880"/>
            <a:ext cx="457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88888"/>
                </a:solidFill>
              </a:rPr>
              <a:t>10</a:t>
            </a:r>
            <a:endParaRPr lang="en-US" sz="1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Users/hamamotoryuuta/Documents/timewell-prd-md/output/workspace/warp-slides/slide-11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0362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03920" y="4754880"/>
            <a:ext cx="457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88888"/>
                </a:solidFill>
              </a:rPr>
              <a:t>11</a:t>
            </a:r>
            <a:endParaRPr lang="en-US" sz="1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Users/hamamotoryuuta/Documents/timewell-prd-md/output/workspace/warp-slides/slide-02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0362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03920" y="4754880"/>
            <a:ext cx="457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88888"/>
                </a:solidFill>
              </a:rPr>
              <a:t>2</a:t>
            </a:r>
            <a:endParaRPr lang="en-US" sz="1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Users/hamamotoryuuta/Documents/timewell-prd-md/output/workspace/warp-slides/slide-03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0362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03920" y="4754880"/>
            <a:ext cx="457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88888"/>
                </a:solidFill>
              </a:rPr>
              <a:t>3</a:t>
            </a:r>
            <a:endParaRPr lang="en-US" sz="1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Users/hamamotoryuuta/Documents/timewell-prd-md/output/workspace/warp-slides/slide-04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0362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03920" y="4754880"/>
            <a:ext cx="457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88888"/>
                </a:solidFill>
              </a:rPr>
              <a:t>4</a:t>
            </a:r>
            <a:endParaRPr lang="en-US" sz="1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Users/hamamotoryuuta/Documents/timewell-prd-md/output/workspace/warp-slides/slide-05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0362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03920" y="4754880"/>
            <a:ext cx="457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88888"/>
                </a:solidFill>
              </a:rPr>
              <a:t>5</a:t>
            </a:r>
            <a:endParaRPr lang="en-US" sz="1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Users/hamamotoryuuta/Documents/timewell-prd-md/output/workspace/warp-slides/slide-06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0362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03920" y="4754880"/>
            <a:ext cx="457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88888"/>
                </a:solidFill>
              </a:rPr>
              <a:t>6</a:t>
            </a:r>
            <a:endParaRPr lang="en-US" sz="1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Users/hamamotoryuuta/Documents/timewell-prd-md/output/workspace/warp-slides/slide-07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0362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03920" y="4754880"/>
            <a:ext cx="457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88888"/>
                </a:solidFill>
              </a:rPr>
              <a:t>7</a:t>
            </a:r>
            <a:endParaRPr lang="en-US" sz="1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Users/hamamotoryuuta/Documents/timewell-prd-md/output/workspace/warp-slides/slide-08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0362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03920" y="4754880"/>
            <a:ext cx="457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88888"/>
                </a:solidFill>
              </a:rPr>
              <a:t>8</a:t>
            </a:r>
            <a:endParaRPr lang="en-US" sz="1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Users/hamamotoryuuta/Documents/timewell-prd-md/output/workspace/warp-slides/slide-09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0362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03920" y="4754880"/>
            <a:ext cx="457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88888"/>
                </a:solidFill>
              </a:rPr>
              <a:t>9</a:t>
            </a:r>
            <a:endParaRPr lang="en-US" sz="1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株式会社TIMEWELL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WARP - AI人材育成プログラム</dc:title>
  <dc:subject>PptxGenJS Presentation</dc:subject>
  <dc:creator>株式会社TIMEWELL</dc:creator>
  <cp:lastModifiedBy>株式会社TIMEWELL</cp:lastModifiedBy>
  <cp:revision>1</cp:revision>
  <dcterms:created xsi:type="dcterms:W3CDTF">2026-01-30T16:13:05Z</dcterms:created>
  <dcterms:modified xsi:type="dcterms:W3CDTF">2026-01-30T16:13:05Z</dcterms:modified>
</cp:coreProperties>
</file>